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54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09" r:id="rId18"/>
    <p:sldId id="339" r:id="rId19"/>
    <p:sldId id="310" r:id="rId20"/>
    <p:sldId id="311" r:id="rId21"/>
    <p:sldId id="312" r:id="rId22"/>
    <p:sldId id="313" r:id="rId23"/>
    <p:sldId id="314" r:id="rId24"/>
    <p:sldId id="315" r:id="rId25"/>
    <p:sldId id="317" r:id="rId26"/>
    <p:sldId id="318" r:id="rId27"/>
    <p:sldId id="319" r:id="rId28"/>
    <p:sldId id="271" r:id="rId29"/>
    <p:sldId id="272" r:id="rId30"/>
    <p:sldId id="301" r:id="rId31"/>
    <p:sldId id="302" r:id="rId32"/>
    <p:sldId id="304" r:id="rId33"/>
    <p:sldId id="305" r:id="rId34"/>
    <p:sldId id="274" r:id="rId35"/>
    <p:sldId id="321" r:id="rId36"/>
    <p:sldId id="275" r:id="rId37"/>
    <p:sldId id="322" r:id="rId38"/>
    <p:sldId id="276" r:id="rId39"/>
    <p:sldId id="323" r:id="rId40"/>
    <p:sldId id="278" r:id="rId41"/>
    <p:sldId id="324" r:id="rId42"/>
    <p:sldId id="325" r:id="rId43"/>
    <p:sldId id="326" r:id="rId44"/>
    <p:sldId id="327" r:id="rId45"/>
    <p:sldId id="328" r:id="rId46"/>
    <p:sldId id="340" r:id="rId47"/>
    <p:sldId id="329" r:id="rId48"/>
    <p:sldId id="332" r:id="rId49"/>
    <p:sldId id="334" r:id="rId50"/>
    <p:sldId id="333" r:id="rId51"/>
    <p:sldId id="330" r:id="rId52"/>
    <p:sldId id="338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2D12"/>
    <a:srgbClr val="9F3D19"/>
    <a:srgbClr val="151A3C"/>
    <a:srgbClr val="17375E"/>
    <a:srgbClr val="1B2D0C"/>
    <a:srgbClr val="617182"/>
    <a:srgbClr val="000076"/>
    <a:srgbClr val="8EB4E3"/>
    <a:srgbClr val="5DA82B"/>
    <a:srgbClr val="F4A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7" autoAdjust="0"/>
    <p:restoredTop sz="85034" autoAdjust="0"/>
  </p:normalViewPr>
  <p:slideViewPr>
    <p:cSldViewPr snapToGrid="0" snapToObjects="1">
      <p:cViewPr varScale="1">
        <p:scale>
          <a:sx n="144" d="100"/>
          <a:sy n="144" d="100"/>
        </p:scale>
        <p:origin x="296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7/9/19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2.png"/><Relationship Id="rId5" Type="http://schemas.microsoft.com/office/2007/relationships/hdphoto" Target="../media/hdphoto9.wdp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8.wdp"/><Relationship Id="rId5" Type="http://schemas.openxmlformats.org/officeDocument/2006/relationships/image" Target="../media/image30.png"/><Relationship Id="rId4" Type="http://schemas.microsoft.com/office/2007/relationships/hdphoto" Target="../media/hdphoto11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1.wdp"/><Relationship Id="rId5" Type="http://schemas.microsoft.com/office/2007/relationships/hdphoto" Target="../media/hdphoto10.wdp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6.wdp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7.wdp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77918" y="1035445"/>
            <a:ext cx="5814801" cy="4048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2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2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200" dirty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The D G to Spring Batch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200" dirty="0">
                <a:latin typeface="Helvetica Neue Bold Condensed"/>
                <a:cs typeface="Helvetica Neue Bold Condensed"/>
              </a:rPr>
              <a:t>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Rockstar</a:t>
            </a:r>
            <a:endParaRPr lang="en-US" sz="32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2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200" dirty="0">
                <a:latin typeface="Helvetica Neue Bold Condensed"/>
                <a:cs typeface="Helvetica Neue Bold Condensed"/>
              </a:rPr>
              <a:t>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2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2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200" dirty="0" err="1">
                <a:latin typeface="Helvetica Neue Bold Condensed"/>
                <a:cs typeface="Helvetica Neue Bold Condensed"/>
              </a:rPr>
              <a:t>OffHeap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7092">
            <a:off x="5333456" y="379275"/>
            <a:ext cx="2429155" cy="3463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Push Gateway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546882" y="786813"/>
            <a:ext cx="8050236" cy="3569875"/>
            <a:chOff x="54934" y="645510"/>
            <a:chExt cx="8050236" cy="3569875"/>
          </a:xfrm>
        </p:grpSpPr>
        <p:grpSp>
          <p:nvGrpSpPr>
            <p:cNvPr id="24" name="Group 23"/>
            <p:cNvGrpSpPr/>
            <p:nvPr/>
          </p:nvGrpSpPr>
          <p:grpSpPr>
            <a:xfrm>
              <a:off x="54934" y="645510"/>
              <a:ext cx="3702387" cy="3564516"/>
              <a:chOff x="69516" y="1281320"/>
              <a:chExt cx="3702387" cy="356451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9516" y="1281320"/>
                <a:ext cx="3702387" cy="3564516"/>
                <a:chOff x="2720803" y="1085549"/>
                <a:chExt cx="3702387" cy="1101833"/>
              </a:xfrm>
            </p:grpSpPr>
            <p:pic>
              <p:nvPicPr>
                <p:cNvPr id="8" name="Picture 7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3" y="1085549"/>
                  <a:ext cx="3702387" cy="1101833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3206331" y="1252190"/>
                  <a:ext cx="1039984" cy="1474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Step1</a:t>
                  </a:r>
                </a:p>
              </p:txBody>
            </p:sp>
          </p:grpSp>
          <p:grpSp>
            <p:nvGrpSpPr>
              <p:cNvPr id="10" name="Group 9"/>
              <p:cNvGrpSpPr/>
              <p:nvPr/>
            </p:nvGrpSpPr>
            <p:grpSpPr>
              <a:xfrm>
                <a:off x="555044" y="2215971"/>
                <a:ext cx="2937384" cy="758920"/>
                <a:chOff x="5934195" y="656942"/>
                <a:chExt cx="3330133" cy="758920"/>
              </a:xfrm>
            </p:grpSpPr>
            <p:pic>
              <p:nvPicPr>
                <p:cNvPr id="11" name="Picture 10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34195" y="656942"/>
                  <a:ext cx="3330133" cy="758920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6456273" y="796817"/>
                  <a:ext cx="20954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274156" y="2787946"/>
                <a:ext cx="3218272" cy="883478"/>
                <a:chOff x="2720807" y="1140326"/>
                <a:chExt cx="3218272" cy="883478"/>
              </a:xfrm>
            </p:grpSpPr>
            <p:pic>
              <p:nvPicPr>
                <p:cNvPr id="14" name="Picture 13" descr="filled-box10.png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720807" y="1140326"/>
                  <a:ext cx="3218272" cy="883478"/>
                </a:xfrm>
                <a:prstGeom prst="rect">
                  <a:avLst/>
                </a:prstGeom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3146322" y="1338157"/>
                  <a:ext cx="265423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755936" y="3552115"/>
                <a:ext cx="2361677" cy="743749"/>
                <a:chOff x="1728287" y="2915297"/>
                <a:chExt cx="2361677" cy="743749"/>
              </a:xfrm>
            </p:grpSpPr>
            <p:pic>
              <p:nvPicPr>
                <p:cNvPr id="17" name="Picture 16" descr="filled-box3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28287" y="2915297"/>
                  <a:ext cx="2361677" cy="743749"/>
                </a:xfrm>
                <a:prstGeom prst="rect">
                  <a:avLst/>
                </a:prstGeom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1802707" y="3039606"/>
                  <a:ext cx="200567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</p:grpSp>
        <p:grpSp>
          <p:nvGrpSpPr>
            <p:cNvPr id="26" name="Group 25"/>
            <p:cNvGrpSpPr/>
            <p:nvPr/>
          </p:nvGrpSpPr>
          <p:grpSpPr>
            <a:xfrm>
              <a:off x="4402783" y="650869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888311" y="2144960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9" name="Straight Arrow Connector 38"/>
            <p:cNvCxnSpPr>
              <a:stCxn id="8" idx="1"/>
              <a:endCxn id="36" idx="3"/>
            </p:cNvCxnSpPr>
            <p:nvPr/>
          </p:nvCxnSpPr>
          <p:spPr>
            <a:xfrm>
              <a:off x="3757321" y="2427768"/>
              <a:ext cx="645462" cy="5359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3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4.1.2.RELEASE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83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68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4.2.0.M2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68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08805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742227" y="837770"/>
              <a:ext cx="3637492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380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2.2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06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66143" y="1663809"/>
            <a:ext cx="29982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ACCESS TO</a:t>
            </a:r>
          </a:p>
          <a:p>
            <a:pPr algn="r">
              <a:lnSpc>
                <a:spcPct val="80000"/>
              </a:lnSpc>
            </a:pPr>
            <a:r>
              <a: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LOGS!</a:t>
            </a:r>
            <a:endParaRPr lang="en-US" sz="9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AA8EB0-4ED0-2F44-A965-AAFD692DAA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563"/>
          <a:stretch/>
        </p:blipFill>
        <p:spPr>
          <a:xfrm rot="21246841">
            <a:off x="201341" y="441104"/>
            <a:ext cx="4890286" cy="417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/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66092" y="1540696"/>
            <a:ext cx="28068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STOP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8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DD2F3-A588-DB49-A036-C85A465D4B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4908"/>
          <a:stretch/>
        </p:blipFill>
        <p:spPr>
          <a:xfrm>
            <a:off x="0" y="383403"/>
            <a:ext cx="5143500" cy="437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noun_72728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-114865" y="488805"/>
            <a:ext cx="4790332" cy="41658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75467" y="1786919"/>
            <a:ext cx="3475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REPOSITORY</a:t>
            </a:r>
          </a:p>
          <a:p>
            <a:pPr>
              <a:lnSpc>
                <a:spcPct val="80000"/>
              </a:lnSpc>
            </a:pPr>
            <a:r>
              <a:rPr lang="en-US" sz="7000" dirty="0">
                <a:solidFill>
                  <a:schemeClr val="bg1"/>
                </a:solidFill>
              </a:rPr>
              <a:t>CLEANUP</a:t>
            </a:r>
          </a:p>
        </p:txBody>
      </p:sp>
    </p:spTree>
    <p:extLst>
      <p:ext uri="{BB962C8B-B14F-4D97-AF65-F5344CB8AC3E}">
        <p14:creationId xmlns:p14="http://schemas.microsoft.com/office/powerpoint/2010/main" val="17056136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31606</TotalTime>
  <Words>427</Words>
  <Application>Microsoft Macintosh PowerPoint</Application>
  <PresentationFormat>On-screen Show (16:9)</PresentationFormat>
  <Paragraphs>116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FFF Tusj Bold</vt:lpstr>
      <vt:lpstr>Helvetica Neue Bold Condensed</vt:lpstr>
      <vt:lpstr>Helvetica Neue Condensed Bold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791</cp:revision>
  <dcterms:created xsi:type="dcterms:W3CDTF">2014-08-22T16:39:37Z</dcterms:created>
  <dcterms:modified xsi:type="dcterms:W3CDTF">2019-07-09T15:25:46Z</dcterms:modified>
</cp:coreProperties>
</file>